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Lst>
  <p:notesMasterIdLst>
    <p:notesMasterId r:id="rId5"/>
  </p:notesMasterIdLst>
  <p:sldIdLst>
    <p:sldId id="256" r:id="rId4"/>
  </p:sldIdLst>
  <p:sldSz cx="15122525" cy="21386800"/>
  <p:notesSz cx="6858000" cy="9144000"/>
  <p:defaultTextStyle>
    <a:defPPr>
      <a:defRPr lang="en-US"/>
    </a:defPPr>
    <a:lvl1pPr algn="l" rtl="0" fontAlgn="base">
      <a:spcBef>
        <a:spcPct val="0"/>
      </a:spcBef>
      <a:spcAft>
        <a:spcPct val="0"/>
      </a:spcAft>
      <a:defRPr sz="1200" kern="1200">
        <a:solidFill>
          <a:schemeClr val="tx1"/>
        </a:solidFill>
        <a:latin typeface="Arial Narrow" pitchFamily="34" charset="0"/>
        <a:ea typeface="MS PGothic" pitchFamily="34" charset="-128"/>
        <a:cs typeface="+mn-cs"/>
      </a:defRPr>
    </a:lvl1pPr>
    <a:lvl2pPr marL="227013" indent="95250" algn="l" rtl="0" fontAlgn="base">
      <a:spcBef>
        <a:spcPct val="0"/>
      </a:spcBef>
      <a:spcAft>
        <a:spcPct val="0"/>
      </a:spcAft>
      <a:defRPr sz="1200" kern="1200">
        <a:solidFill>
          <a:schemeClr val="tx1"/>
        </a:solidFill>
        <a:latin typeface="Arial Narrow" pitchFamily="34" charset="0"/>
        <a:ea typeface="MS PGothic" pitchFamily="34" charset="-128"/>
        <a:cs typeface="+mn-cs"/>
      </a:defRPr>
    </a:lvl2pPr>
    <a:lvl3pPr marL="455613" indent="188913" algn="l" rtl="0" fontAlgn="base">
      <a:spcBef>
        <a:spcPct val="0"/>
      </a:spcBef>
      <a:spcAft>
        <a:spcPct val="0"/>
      </a:spcAft>
      <a:defRPr sz="1200" kern="1200">
        <a:solidFill>
          <a:schemeClr val="tx1"/>
        </a:solidFill>
        <a:latin typeface="Arial Narrow" pitchFamily="34" charset="0"/>
        <a:ea typeface="MS PGothic" pitchFamily="34" charset="-128"/>
        <a:cs typeface="+mn-cs"/>
      </a:defRPr>
    </a:lvl3pPr>
    <a:lvl4pPr marL="684213" indent="284163" algn="l" rtl="0" fontAlgn="base">
      <a:spcBef>
        <a:spcPct val="0"/>
      </a:spcBef>
      <a:spcAft>
        <a:spcPct val="0"/>
      </a:spcAft>
      <a:defRPr sz="1200" kern="1200">
        <a:solidFill>
          <a:schemeClr val="tx1"/>
        </a:solidFill>
        <a:latin typeface="Arial Narrow" pitchFamily="34" charset="0"/>
        <a:ea typeface="MS PGothic" pitchFamily="34" charset="-128"/>
        <a:cs typeface="+mn-cs"/>
      </a:defRPr>
    </a:lvl4pPr>
    <a:lvl5pPr marL="912813" indent="377825" algn="l" rtl="0" fontAlgn="base">
      <a:spcBef>
        <a:spcPct val="0"/>
      </a:spcBef>
      <a:spcAft>
        <a:spcPct val="0"/>
      </a:spcAft>
      <a:defRPr sz="1200" kern="1200">
        <a:solidFill>
          <a:schemeClr val="tx1"/>
        </a:solidFill>
        <a:latin typeface="Arial Narrow" pitchFamily="34" charset="0"/>
        <a:ea typeface="MS PGothic" pitchFamily="34" charset="-128"/>
        <a:cs typeface="+mn-cs"/>
      </a:defRPr>
    </a:lvl5pPr>
    <a:lvl6pPr marL="2286000" algn="l" defTabSz="914400" rtl="0" eaLnBrk="1" latinLnBrk="0" hangingPunct="1">
      <a:defRPr sz="1200" kern="1200">
        <a:solidFill>
          <a:schemeClr val="tx1"/>
        </a:solidFill>
        <a:latin typeface="Arial Narrow" pitchFamily="34" charset="0"/>
        <a:ea typeface="MS PGothic" pitchFamily="34" charset="-128"/>
        <a:cs typeface="+mn-cs"/>
      </a:defRPr>
    </a:lvl6pPr>
    <a:lvl7pPr marL="2743200" algn="l" defTabSz="914400" rtl="0" eaLnBrk="1" latinLnBrk="0" hangingPunct="1">
      <a:defRPr sz="1200" kern="1200">
        <a:solidFill>
          <a:schemeClr val="tx1"/>
        </a:solidFill>
        <a:latin typeface="Arial Narrow" pitchFamily="34" charset="0"/>
        <a:ea typeface="MS PGothic" pitchFamily="34" charset="-128"/>
        <a:cs typeface="+mn-cs"/>
      </a:defRPr>
    </a:lvl7pPr>
    <a:lvl8pPr marL="3200400" algn="l" defTabSz="914400" rtl="0" eaLnBrk="1" latinLnBrk="0" hangingPunct="1">
      <a:defRPr sz="1200" kern="1200">
        <a:solidFill>
          <a:schemeClr val="tx1"/>
        </a:solidFill>
        <a:latin typeface="Arial Narrow" pitchFamily="34" charset="0"/>
        <a:ea typeface="MS PGothic" pitchFamily="34" charset="-128"/>
        <a:cs typeface="+mn-cs"/>
      </a:defRPr>
    </a:lvl8pPr>
    <a:lvl9pPr marL="3657600" algn="l" defTabSz="914400" rtl="0" eaLnBrk="1" latinLnBrk="0" hangingPunct="1">
      <a:defRPr sz="1200" kern="1200">
        <a:solidFill>
          <a:schemeClr val="tx1"/>
        </a:solidFill>
        <a:latin typeface="Arial Narrow" pitchFamily="34" charset="0"/>
        <a:ea typeface="MS PGothic" pitchFamily="34" charset="-128"/>
        <a:cs typeface="+mn-cs"/>
      </a:defRPr>
    </a:lvl9pPr>
  </p:defaultTextStyle>
  <p:extLst>
    <p:ext uri="{EFAFB233-063F-42B5-8137-9DF3F51BA10A}">
      <p15:sldGuideLst xmlns:p15="http://schemas.microsoft.com/office/powerpoint/2012/main">
        <p15:guide id="1" orient="horz" pos="2725">
          <p15:clr>
            <a:srgbClr val="A4A3A4"/>
          </p15:clr>
        </p15:guide>
        <p15:guide id="2" orient="horz" pos="12155">
          <p15:clr>
            <a:srgbClr val="A4A3A4"/>
          </p15:clr>
        </p15:guide>
        <p15:guide id="3" pos="-659">
          <p15:clr>
            <a:srgbClr val="A4A3A4"/>
          </p15:clr>
        </p15:guide>
        <p15:guide id="4" pos="2828">
          <p15:clr>
            <a:srgbClr val="A4A3A4"/>
          </p15:clr>
        </p15:guide>
        <p15:guide id="5" pos="3011">
          <p15:clr>
            <a:srgbClr val="A4A3A4"/>
          </p15:clr>
        </p15:guide>
        <p15:guide id="6" pos="10167">
          <p15:clr>
            <a:srgbClr val="A4A3A4"/>
          </p15:clr>
        </p15:guide>
        <p15:guide id="7" pos="6498">
          <p15:clr>
            <a:srgbClr val="A4A3A4"/>
          </p15:clr>
        </p15:guide>
        <p15:guide id="8" pos="6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E9"/>
    <a:srgbClr val="FFFFFF"/>
    <a:srgbClr val="1BADCF"/>
    <a:srgbClr val="3399FF"/>
    <a:srgbClr val="0066FF"/>
    <a:srgbClr val="FF9900"/>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94713" autoAdjust="0"/>
  </p:normalViewPr>
  <p:slideViewPr>
    <p:cSldViewPr snapToGrid="0" snapToObjects="1">
      <p:cViewPr>
        <p:scale>
          <a:sx n="60" d="100"/>
          <a:sy n="60" d="100"/>
        </p:scale>
        <p:origin x="1134" y="96"/>
      </p:cViewPr>
      <p:guideLst>
        <p:guide orient="horz" pos="2725"/>
        <p:guide orient="horz" pos="12155"/>
        <p:guide pos="-659"/>
        <p:guide pos="2828"/>
        <p:guide pos="3011"/>
        <p:guide pos="10167"/>
        <p:guide pos="6498"/>
        <p:guide pos="66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530E465-0A51-4CDD-B489-03F106892FA6}" type="slidenum">
              <a:rPr lang="en-US"/>
              <a:pPr>
                <a:defRPr/>
              </a:pPr>
              <a:t>‹#›</a:t>
            </a:fld>
            <a:endParaRPr lang="en-US"/>
          </a:p>
        </p:txBody>
      </p:sp>
    </p:spTree>
    <p:extLst>
      <p:ext uri="{BB962C8B-B14F-4D97-AF65-F5344CB8AC3E}">
        <p14:creationId xmlns:p14="http://schemas.microsoft.com/office/powerpoint/2010/main" val="2606001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charset="-128"/>
      </a:defRPr>
    </a:lvl1pPr>
    <a:lvl2pPr marL="2270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2pPr>
    <a:lvl3pPr marL="4556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3pPr>
    <a:lvl4pPr marL="6842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4pPr>
    <a:lvl5pPr marL="9128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5pPr>
    <a:lvl6pPr marL="1141847" algn="l" defTabSz="228370" rtl="0" eaLnBrk="1" latinLnBrk="0" hangingPunct="1">
      <a:defRPr sz="600" kern="1200">
        <a:solidFill>
          <a:schemeClr val="tx1"/>
        </a:solidFill>
        <a:latin typeface="+mn-lt"/>
        <a:ea typeface="+mn-ea"/>
        <a:cs typeface="+mn-cs"/>
      </a:defRPr>
    </a:lvl6pPr>
    <a:lvl7pPr marL="1370216" algn="l" defTabSz="228370" rtl="0" eaLnBrk="1" latinLnBrk="0" hangingPunct="1">
      <a:defRPr sz="600" kern="1200">
        <a:solidFill>
          <a:schemeClr val="tx1"/>
        </a:solidFill>
        <a:latin typeface="+mn-lt"/>
        <a:ea typeface="+mn-ea"/>
        <a:cs typeface="+mn-cs"/>
      </a:defRPr>
    </a:lvl7pPr>
    <a:lvl8pPr marL="1598586" algn="l" defTabSz="228370" rtl="0" eaLnBrk="1" latinLnBrk="0" hangingPunct="1">
      <a:defRPr sz="600" kern="1200">
        <a:solidFill>
          <a:schemeClr val="tx1"/>
        </a:solidFill>
        <a:latin typeface="+mn-lt"/>
        <a:ea typeface="+mn-ea"/>
        <a:cs typeface="+mn-cs"/>
      </a:defRPr>
    </a:lvl8pPr>
    <a:lvl9pPr marL="1826955" algn="l" defTabSz="22837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fld id="{35921684-4EC0-474F-B4DC-5E82A1259E6B}" type="slidenum">
              <a:rPr lang="en-US" smtClean="0">
                <a:latin typeface="Arial" charset="0"/>
              </a:rPr>
              <a:pPr eaLnBrk="1" hangingPunct="1"/>
              <a:t>1</a:t>
            </a:fld>
            <a:endParaRPr 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67222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1947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64674" y="827105"/>
            <a:ext cx="3611081" cy="2009191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766" y="827105"/>
            <a:ext cx="10769889" cy="200919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3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49957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7170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3515171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2763" y="3121681"/>
            <a:ext cx="1685838"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072620" y="3121681"/>
            <a:ext cx="168650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6594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02051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48732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5053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83486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9869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3931685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10954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62675" y="827104"/>
            <a:ext cx="3613081" cy="2009474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2763" y="827104"/>
            <a:ext cx="10775892" cy="200947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7388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42916961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80861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3473600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38739" y="3121681"/>
            <a:ext cx="723616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538923" y="3121681"/>
            <a:ext cx="7236832"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35118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93204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9396282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5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2408352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1792194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42704825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35436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42001" y="827104"/>
            <a:ext cx="3633754" cy="2009474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8739" y="827104"/>
            <a:ext cx="10839243" cy="200947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41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768" y="3116023"/>
            <a:ext cx="2291352" cy="1780299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86138" y="3116023"/>
            <a:ext cx="2292019" cy="1780299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7545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352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414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36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241236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277555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26" name="Rectangle 36"/>
          <p:cNvSpPr>
            <a:spLocks noChangeArrowheads="1"/>
          </p:cNvSpPr>
          <p:nvPr/>
        </p:nvSpPr>
        <p:spPr bwMode="auto">
          <a:xfrm>
            <a:off x="0" y="0"/>
            <a:ext cx="15122525" cy="2643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1027" name="Rectangle 33"/>
          <p:cNvSpPr>
            <a:spLocks noChangeArrowheads="1"/>
          </p:cNvSpPr>
          <p:nvPr/>
        </p:nvSpPr>
        <p:spPr bwMode="auto">
          <a:xfrm>
            <a:off x="322263" y="3119438"/>
            <a:ext cx="4656137" cy="17799050"/>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1028" name="Rectangle 15"/>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1029" name="Rectangle 16"/>
          <p:cNvSpPr>
            <a:spLocks noGrp="1" noChangeArrowheads="1"/>
          </p:cNvSpPr>
          <p:nvPr>
            <p:ph type="body" idx="1"/>
          </p:nvPr>
        </p:nvSpPr>
        <p:spPr bwMode="auto">
          <a:xfrm>
            <a:off x="331788" y="3119438"/>
            <a:ext cx="4646612" cy="1780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25"/>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1031" name="Rectangle 40"/>
          <p:cNvSpPr>
            <a:spLocks noChangeArrowheads="1"/>
          </p:cNvSpPr>
          <p:nvPr/>
        </p:nvSpPr>
        <p:spPr bwMode="auto">
          <a:xfrm>
            <a:off x="10118725" y="3119438"/>
            <a:ext cx="4657725" cy="17799050"/>
          </a:xfrm>
          <a:prstGeom prst="rect">
            <a:avLst/>
          </a:prstGeom>
          <a:solidFill>
            <a:schemeClr val="bg2"/>
          </a:solidFill>
          <a:ln w="12700">
            <a:solidFill>
              <a:schemeClr val="tx1"/>
            </a:solidFill>
            <a:miter lim="800000"/>
            <a:headEnd/>
            <a:tailEnd/>
          </a:ln>
        </p:spPr>
        <p:txBody>
          <a:bodyPr wrap="none" lIns="45674" tIns="22837" rIns="45674" bIns="22837" anchor="ctr"/>
          <a:lstStyle/>
          <a:p>
            <a:endParaRPr lang="en-GB"/>
          </a:p>
        </p:txBody>
      </p:sp>
      <p:sp>
        <p:nvSpPr>
          <p:cNvPr id="1032" name="Rectangle 41"/>
          <p:cNvSpPr>
            <a:spLocks noChangeArrowheads="1"/>
          </p:cNvSpPr>
          <p:nvPr/>
        </p:nvSpPr>
        <p:spPr bwMode="auto">
          <a:xfrm>
            <a:off x="5221288" y="3119438"/>
            <a:ext cx="4654550" cy="17799050"/>
          </a:xfrm>
          <a:prstGeom prst="rect">
            <a:avLst/>
          </a:prstGeom>
          <a:solidFill>
            <a:schemeClr val="bg2"/>
          </a:solidFill>
          <a:ln w="12700">
            <a:solidFill>
              <a:schemeClr val="tx1"/>
            </a:solidFill>
            <a:miter lim="800000"/>
            <a:headEnd/>
            <a:tailEnd/>
          </a:ln>
        </p:spPr>
        <p:txBody>
          <a:bodyPr wrap="none" lIns="45674" tIns="22837" rIns="45674" bIns="22837" anchor="ctr"/>
          <a:lstStyle/>
          <a:p>
            <a:endParaRPr lang="en-GB"/>
          </a:p>
        </p:txBody>
      </p:sp>
      <p:sp>
        <p:nvSpPr>
          <p:cNvPr id="1033" name="Text Box 14"/>
          <p:cNvSpPr txBox="1">
            <a:spLocks noChangeArrowheads="1"/>
          </p:cNvSpPr>
          <p:nvPr/>
        </p:nvSpPr>
        <p:spPr bwMode="auto">
          <a:xfrm>
            <a:off x="322263" y="21107400"/>
            <a:ext cx="1652587" cy="77788"/>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defTabSz="373063" rtl="0" eaLnBrk="0" fontAlgn="base" hangingPunct="0">
        <a:spcBef>
          <a:spcPct val="0"/>
        </a:spcBef>
        <a:spcAft>
          <a:spcPct val="0"/>
        </a:spcAft>
        <a:defRPr sz="3600">
          <a:solidFill>
            <a:srgbClr val="FFFFFF"/>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600">
          <a:solidFill>
            <a:schemeClr val="tx2"/>
          </a:solidFill>
          <a:latin typeface="Arial Black" charset="0"/>
        </a:defRPr>
      </a:lvl6pPr>
      <a:lvl7pPr marL="456738" algn="ctr" defTabSz="374272" rtl="0" fontAlgn="base">
        <a:spcBef>
          <a:spcPct val="0"/>
        </a:spcBef>
        <a:spcAft>
          <a:spcPct val="0"/>
        </a:spcAft>
        <a:defRPr sz="3600">
          <a:solidFill>
            <a:schemeClr val="tx2"/>
          </a:solidFill>
          <a:latin typeface="Arial Black" charset="0"/>
        </a:defRPr>
      </a:lvl7pPr>
      <a:lvl8pPr marL="685108" algn="ctr" defTabSz="374272" rtl="0" fontAlgn="base">
        <a:spcBef>
          <a:spcPct val="0"/>
        </a:spcBef>
        <a:spcAft>
          <a:spcPct val="0"/>
        </a:spcAft>
        <a:defRPr sz="3600">
          <a:solidFill>
            <a:schemeClr val="tx2"/>
          </a:solidFill>
          <a:latin typeface="Arial Black" charset="0"/>
        </a:defRPr>
      </a:lvl8pPr>
      <a:lvl9pPr marL="913478" algn="ctr" defTabSz="374272" rtl="0" fontAlgn="base">
        <a:spcBef>
          <a:spcPct val="0"/>
        </a:spcBef>
        <a:spcAft>
          <a:spcPct val="0"/>
        </a:spcAft>
        <a:defRPr sz="36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2051" name="Rectangle 3"/>
          <p:cNvSpPr>
            <a:spLocks noChangeArrowheads="1"/>
          </p:cNvSpPr>
          <p:nvPr/>
        </p:nvSpPr>
        <p:spPr bwMode="auto">
          <a:xfrm>
            <a:off x="323850" y="3121025"/>
            <a:ext cx="3435350"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2"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23850" y="3128963"/>
            <a:ext cx="3435350" cy="178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2055" name="Rectangle 9"/>
          <p:cNvSpPr>
            <a:spLocks noChangeArrowheads="1"/>
          </p:cNvSpPr>
          <p:nvPr/>
        </p:nvSpPr>
        <p:spPr bwMode="auto">
          <a:xfrm>
            <a:off x="3959225" y="3121025"/>
            <a:ext cx="715327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6" name="Rectangle 11"/>
          <p:cNvSpPr>
            <a:spLocks noChangeArrowheads="1"/>
          </p:cNvSpPr>
          <p:nvPr/>
        </p:nvSpPr>
        <p:spPr bwMode="auto">
          <a:xfrm>
            <a:off x="11337925" y="3121025"/>
            <a:ext cx="343852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7" name="Text Box 14"/>
          <p:cNvSpPr txBox="1">
            <a:spLocks noChangeArrowheads="1"/>
          </p:cNvSpPr>
          <p:nvPr/>
        </p:nvSpPr>
        <p:spPr bwMode="auto">
          <a:xfrm>
            <a:off x="323850" y="21115338"/>
            <a:ext cx="1651000" cy="77787"/>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3075" name="Rectangle 3"/>
          <p:cNvSpPr>
            <a:spLocks noChangeArrowheads="1"/>
          </p:cNvSpPr>
          <p:nvPr/>
        </p:nvSpPr>
        <p:spPr bwMode="auto">
          <a:xfrm>
            <a:off x="239713" y="3121025"/>
            <a:ext cx="14597062"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3076"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3077" name="Rectangle 7"/>
          <p:cNvSpPr>
            <a:spLocks noGrp="1" noChangeArrowheads="1"/>
          </p:cNvSpPr>
          <p:nvPr>
            <p:ph type="body" idx="1"/>
          </p:nvPr>
        </p:nvSpPr>
        <p:spPr bwMode="auto">
          <a:xfrm>
            <a:off x="239713" y="3121025"/>
            <a:ext cx="14536737" cy="178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78"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3079" name="Text Box 14"/>
          <p:cNvSpPr txBox="1">
            <a:spLocks noChangeArrowheads="1"/>
          </p:cNvSpPr>
          <p:nvPr/>
        </p:nvSpPr>
        <p:spPr bwMode="auto">
          <a:xfrm>
            <a:off x="239713" y="21107400"/>
            <a:ext cx="1651000" cy="77788"/>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5"/>
          <p:cNvSpPr>
            <a:spLocks noChangeArrowheads="1"/>
          </p:cNvSpPr>
          <p:nvPr/>
        </p:nvSpPr>
        <p:spPr bwMode="auto">
          <a:xfrm>
            <a:off x="1984375" y="1043084"/>
            <a:ext cx="10428514" cy="120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381" tIns="18687" rIns="37381" bIns="18687">
            <a:spAutoFit/>
          </a:bodyPr>
          <a:lstStyle/>
          <a:p>
            <a:pPr lvl="5" algn="ctr" defTabSz="373063">
              <a:spcBef>
                <a:spcPct val="50000"/>
              </a:spcBef>
              <a:defRPr/>
            </a:pPr>
            <a:r>
              <a:rPr lang="en-US" sz="4000" dirty="0">
                <a:solidFill>
                  <a:schemeClr val="bg1"/>
                </a:solidFill>
                <a:latin typeface="Arial Black" pitchFamily="34" charset="0"/>
              </a:rPr>
              <a:t> </a:t>
            </a:r>
            <a:r>
              <a:rPr lang="en-US" sz="4000" dirty="0" smtClean="0">
                <a:solidFill>
                  <a:schemeClr val="bg1"/>
                </a:solidFill>
                <a:latin typeface="Times New Roman" pitchFamily="18" charset="0"/>
                <a:cs typeface="Times New Roman" pitchFamily="18" charset="0"/>
              </a:rPr>
              <a:t>Title of Project</a:t>
            </a:r>
            <a:endParaRPr lang="en-US" sz="4000" dirty="0">
              <a:solidFill>
                <a:schemeClr val="bg1"/>
              </a:solidFill>
              <a:latin typeface="Times New Roman" pitchFamily="18" charset="0"/>
              <a:cs typeface="Times New Roman" pitchFamily="18" charset="0"/>
            </a:endParaRPr>
          </a:p>
          <a:p>
            <a:pPr lvl="5" algn="ctr" defTabSz="373063">
              <a:spcBef>
                <a:spcPct val="50000"/>
              </a:spcBef>
              <a:defRPr/>
            </a:pPr>
            <a:r>
              <a:rPr lang="en-US" sz="2400" dirty="0" smtClean="0">
                <a:solidFill>
                  <a:schemeClr val="bg1"/>
                </a:solidFill>
                <a:latin typeface="Times New Roman" pitchFamily="18" charset="0"/>
                <a:cs typeface="Times New Roman" pitchFamily="18" charset="0"/>
              </a:rPr>
              <a:t>Student names</a:t>
            </a:r>
            <a:endParaRPr lang="en-US" sz="2400" dirty="0">
              <a:solidFill>
                <a:schemeClr val="bg1"/>
              </a:solidFill>
              <a:latin typeface="Times New Roman" pitchFamily="18" charset="0"/>
              <a:cs typeface="Times New Roman" pitchFamily="18" charset="0"/>
            </a:endParaRPr>
          </a:p>
        </p:txBody>
      </p:sp>
      <p:sp>
        <p:nvSpPr>
          <p:cNvPr id="4099" name="Text Box 471"/>
          <p:cNvSpPr txBox="1">
            <a:spLocks noChangeArrowheads="1"/>
          </p:cNvSpPr>
          <p:nvPr/>
        </p:nvSpPr>
        <p:spPr bwMode="auto">
          <a:xfrm>
            <a:off x="323850" y="3121025"/>
            <a:ext cx="4656138"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rPr>
              <a:t> </a:t>
            </a:r>
            <a:r>
              <a:rPr lang="en-US" sz="2400" b="1" dirty="0">
                <a:solidFill>
                  <a:schemeClr val="bg1"/>
                </a:solidFill>
                <a:latin typeface="Times New Roman" pitchFamily="18" charset="0"/>
                <a:cs typeface="Times New Roman" pitchFamily="18" charset="0"/>
              </a:rPr>
              <a:t>Introduction</a:t>
            </a:r>
          </a:p>
        </p:txBody>
      </p:sp>
      <p:sp>
        <p:nvSpPr>
          <p:cNvPr id="1032" name="Text Box 472"/>
          <p:cNvSpPr txBox="1">
            <a:spLocks noChangeArrowheads="1"/>
          </p:cNvSpPr>
          <p:nvPr/>
        </p:nvSpPr>
        <p:spPr bwMode="auto">
          <a:xfrm>
            <a:off x="325438" y="3452813"/>
            <a:ext cx="4654550" cy="844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defRPr/>
            </a:pPr>
            <a:r>
              <a:rPr lang="en-US" sz="2400" dirty="0" smtClean="0">
                <a:solidFill>
                  <a:schemeClr val="tx2"/>
                </a:solidFill>
                <a:latin typeface="Times New Roman" pitchFamily="18" charset="0"/>
                <a:cs typeface="Times New Roman" pitchFamily="18" charset="0"/>
              </a:rPr>
              <a:t>This template is designed to produce a A2 size poster in </a:t>
            </a:r>
            <a:r>
              <a:rPr lang="en-US" sz="2400" b="1" dirty="0" smtClean="0">
                <a:solidFill>
                  <a:schemeClr val="tx2"/>
                </a:solidFill>
                <a:latin typeface="Times New Roman" pitchFamily="18" charset="0"/>
                <a:cs typeface="Times New Roman" pitchFamily="18" charset="0"/>
              </a:rPr>
              <a:t>portrait or landscape </a:t>
            </a:r>
            <a:r>
              <a:rPr lang="en-US" sz="2400" dirty="0" smtClean="0">
                <a:solidFill>
                  <a:schemeClr val="tx2"/>
                </a:solidFill>
                <a:latin typeface="Times New Roman" pitchFamily="18" charset="0"/>
                <a:cs typeface="Times New Roman" pitchFamily="18" charset="0"/>
              </a:rPr>
              <a:t>orientation. </a:t>
            </a:r>
          </a:p>
          <a:p>
            <a:pPr algn="just" eaLnBrk="1" hangingPunct="1">
              <a:defRPr/>
            </a:pPr>
            <a:endParaRPr lang="en-US" sz="2400" dirty="0" smtClean="0">
              <a:solidFill>
                <a:schemeClr val="tx2"/>
              </a:solidFill>
              <a:latin typeface="Times New Roman" pitchFamily="18" charset="0"/>
              <a:cs typeface="Times New Roman" pitchFamily="18" charset="0"/>
            </a:endParaRPr>
          </a:p>
          <a:p>
            <a:pPr algn="just" eaLnBrk="1" hangingPunct="1">
              <a:defRPr/>
            </a:pPr>
            <a:r>
              <a:rPr lang="en-US" sz="2400" dirty="0" smtClean="0">
                <a:solidFill>
                  <a:schemeClr val="tx2"/>
                </a:solidFill>
                <a:latin typeface="Times New Roman" pitchFamily="18" charset="0"/>
                <a:cs typeface="Times New Roman" pitchFamily="18" charset="0"/>
              </a:rPr>
              <a:t>You can modify points or section size to be displayed as per your presentation need.</a:t>
            </a:r>
            <a:br>
              <a:rPr lang="en-US" sz="2400" dirty="0" smtClean="0">
                <a:solidFill>
                  <a:schemeClr val="tx2"/>
                </a:solidFill>
                <a:latin typeface="Times New Roman" pitchFamily="18" charset="0"/>
                <a:cs typeface="Times New Roman" pitchFamily="18" charset="0"/>
              </a:rPr>
            </a:b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r>
              <a:rPr lang="en-IN" sz="2400" dirty="0" smtClean="0">
                <a:solidFill>
                  <a:schemeClr val="tx2"/>
                </a:solidFill>
                <a:latin typeface="Times New Roman" pitchFamily="18" charset="0"/>
                <a:cs typeface="Times New Roman" pitchFamily="18" charset="0"/>
              </a:rPr>
              <a:t>The poster display should focus on:</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Hypothesis or Objective</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 Methods or Mechanisms</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 Results or Outcomes</a:t>
            </a:r>
          </a:p>
          <a:p>
            <a:pPr algn="just" eaLnBrk="1" hangingPunct="1">
              <a:defRPr/>
            </a:pP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r>
              <a:rPr lang="en-US" sz="2400" dirty="0" smtClean="0">
                <a:solidFill>
                  <a:schemeClr val="tx2"/>
                </a:solidFill>
                <a:latin typeface="Times New Roman" pitchFamily="18" charset="0"/>
                <a:cs typeface="Times New Roman" pitchFamily="18" charset="0"/>
              </a:rPr>
              <a:t>This section  should include the </a:t>
            </a:r>
            <a:r>
              <a:rPr lang="en-US" sz="2400" b="1" dirty="0" smtClean="0">
                <a:solidFill>
                  <a:schemeClr val="tx2"/>
                </a:solidFill>
                <a:latin typeface="Times New Roman" pitchFamily="18" charset="0"/>
                <a:cs typeface="Times New Roman" pitchFamily="18" charset="0"/>
              </a:rPr>
              <a:t>problem statement </a:t>
            </a:r>
            <a:r>
              <a:rPr lang="en-US" sz="2400" dirty="0" smtClean="0">
                <a:solidFill>
                  <a:schemeClr val="tx2"/>
                </a:solidFill>
                <a:latin typeface="Times New Roman" pitchFamily="18" charset="0"/>
                <a:cs typeface="Times New Roman" pitchFamily="18" charset="0"/>
              </a:rPr>
              <a:t>along with system block diagram and should answer the related research questions. This section can be about 200 words long.</a:t>
            </a:r>
          </a:p>
          <a:p>
            <a:pPr algn="just" eaLnBrk="1" hangingPunct="1">
              <a:defRPr/>
            </a:pPr>
            <a:endParaRPr lang="en-US" sz="2400" dirty="0" smtClean="0">
              <a:solidFill>
                <a:schemeClr val="tx2"/>
              </a:solidFill>
              <a:latin typeface="Times New Roman" pitchFamily="18" charset="0"/>
              <a:cs typeface="Times New Roman" pitchFamily="18" charset="0"/>
            </a:endParaRPr>
          </a:p>
          <a:p>
            <a:pPr algn="just" eaLnBrk="1" hangingPunct="1">
              <a:defRPr/>
            </a:pPr>
            <a:endParaRPr lang="en-US" sz="2000" b="1" dirty="0" smtClean="0">
              <a:solidFill>
                <a:schemeClr val="tx2"/>
              </a:solidFill>
              <a:latin typeface="Times New Roman" pitchFamily="18" charset="0"/>
              <a:cs typeface="Times New Roman" pitchFamily="18" charset="0"/>
            </a:endParaRPr>
          </a:p>
        </p:txBody>
      </p:sp>
      <p:sp>
        <p:nvSpPr>
          <p:cNvPr id="4101" name="Text Box 473"/>
          <p:cNvSpPr txBox="1">
            <a:spLocks noChangeArrowheads="1"/>
          </p:cNvSpPr>
          <p:nvPr/>
        </p:nvSpPr>
        <p:spPr bwMode="auto">
          <a:xfrm>
            <a:off x="325438" y="11315700"/>
            <a:ext cx="4656137" cy="407081"/>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Research Objectives </a:t>
            </a:r>
            <a:endParaRPr lang="en-US" sz="2400" b="1" dirty="0">
              <a:solidFill>
                <a:schemeClr val="bg1"/>
              </a:solidFill>
              <a:latin typeface="Times New Roman" pitchFamily="18" charset="0"/>
              <a:cs typeface="Times New Roman" pitchFamily="18" charset="0"/>
            </a:endParaRPr>
          </a:p>
        </p:txBody>
      </p:sp>
      <p:sp>
        <p:nvSpPr>
          <p:cNvPr id="4102" name="Text Box 491"/>
          <p:cNvSpPr txBox="1">
            <a:spLocks noChangeArrowheads="1"/>
          </p:cNvSpPr>
          <p:nvPr/>
        </p:nvSpPr>
        <p:spPr bwMode="auto">
          <a:xfrm>
            <a:off x="323850" y="11722781"/>
            <a:ext cx="4652962"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dirty="0">
                <a:solidFill>
                  <a:schemeClr val="tx2"/>
                </a:solidFill>
                <a:latin typeface="Times New Roman" pitchFamily="18" charset="0"/>
                <a:cs typeface="Times New Roman" pitchFamily="18" charset="0"/>
              </a:rPr>
              <a:t>Methods can be explained with flowchart or pseudo code </a:t>
            </a:r>
            <a:r>
              <a:rPr lang="en-US" altLang="ja-JP" sz="2400" dirty="0">
                <a:solidFill>
                  <a:schemeClr val="tx2"/>
                </a:solidFill>
                <a:latin typeface="Times New Roman" pitchFamily="18" charset="0"/>
                <a:cs typeface="Times New Roman" pitchFamily="18" charset="0"/>
              </a:rPr>
              <a:t>. Your contribution should be highlighted.</a:t>
            </a:r>
            <a:endParaRPr lang="en-US" sz="2400" dirty="0">
              <a:solidFill>
                <a:schemeClr val="tx2"/>
              </a:solidFill>
              <a:latin typeface="Times New Roman" pitchFamily="18" charset="0"/>
              <a:cs typeface="Times New Roman" pitchFamily="18" charset="0"/>
            </a:endParaRPr>
          </a:p>
        </p:txBody>
      </p:sp>
      <p:sp>
        <p:nvSpPr>
          <p:cNvPr id="4103" name="Text Box 522"/>
          <p:cNvSpPr txBox="1">
            <a:spLocks noChangeArrowheads="1"/>
          </p:cNvSpPr>
          <p:nvPr/>
        </p:nvSpPr>
        <p:spPr bwMode="auto">
          <a:xfrm>
            <a:off x="10096500" y="6680311"/>
            <a:ext cx="4656138"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Conclusion</a:t>
            </a:r>
            <a:endParaRPr lang="en-US" sz="2400" b="1" dirty="0">
              <a:solidFill>
                <a:schemeClr val="bg1"/>
              </a:solidFill>
              <a:latin typeface="Times New Roman" pitchFamily="18" charset="0"/>
              <a:cs typeface="Times New Roman" pitchFamily="18" charset="0"/>
            </a:endParaRPr>
          </a:p>
        </p:txBody>
      </p:sp>
      <p:sp>
        <p:nvSpPr>
          <p:cNvPr id="4104" name="Text Box 523"/>
          <p:cNvSpPr txBox="1">
            <a:spLocks noChangeArrowheads="1"/>
          </p:cNvSpPr>
          <p:nvPr/>
        </p:nvSpPr>
        <p:spPr bwMode="auto">
          <a:xfrm>
            <a:off x="5256213" y="11315700"/>
            <a:ext cx="4656137" cy="3332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r>
              <a:rPr lang="en-US" sz="2400" dirty="0">
                <a:solidFill>
                  <a:schemeClr val="tx2"/>
                </a:solidFill>
                <a:latin typeface="Times New Roman" pitchFamily="18" charset="0"/>
                <a:cs typeface="Times New Roman" pitchFamily="18" charset="0"/>
              </a:rPr>
              <a:t>Findings or Results of the  algorithms used can be shown in this </a:t>
            </a:r>
            <a:r>
              <a:rPr lang="en-US" sz="2400" dirty="0" smtClean="0">
                <a:solidFill>
                  <a:schemeClr val="tx2"/>
                </a:solidFill>
                <a:latin typeface="Times New Roman" pitchFamily="18" charset="0"/>
                <a:cs typeface="Times New Roman" pitchFamily="18" charset="0"/>
              </a:rPr>
              <a:t>section.  </a:t>
            </a:r>
            <a:endParaRPr lang="en-US" sz="2400" dirty="0">
              <a:solidFill>
                <a:schemeClr val="tx2"/>
              </a:solidFill>
              <a:latin typeface="Times New Roman" pitchFamily="18" charset="0"/>
              <a:cs typeface="Times New Roman" pitchFamily="18" charset="0"/>
            </a:endParaRPr>
          </a:p>
          <a:p>
            <a:pPr algn="just" eaLnBrk="1" hangingPunct="1"/>
            <a:r>
              <a:rPr lang="en-US" sz="2400" dirty="0" smtClean="0">
                <a:solidFill>
                  <a:schemeClr val="tx2"/>
                </a:solidFill>
                <a:latin typeface="Times New Roman" pitchFamily="18" charset="0"/>
                <a:cs typeface="Times New Roman" pitchFamily="18" charset="0"/>
              </a:rPr>
              <a:t>Results </a:t>
            </a:r>
            <a:r>
              <a:rPr lang="en-US" sz="2400" dirty="0">
                <a:solidFill>
                  <a:schemeClr val="tx2"/>
                </a:solidFill>
                <a:latin typeface="Times New Roman" pitchFamily="18" charset="0"/>
                <a:cs typeface="Times New Roman" pitchFamily="18" charset="0"/>
              </a:rPr>
              <a:t>can be </a:t>
            </a:r>
            <a:r>
              <a:rPr lang="en-US" sz="2400" dirty="0" smtClean="0">
                <a:solidFill>
                  <a:schemeClr val="tx2"/>
                </a:solidFill>
                <a:latin typeface="Times New Roman" pitchFamily="18" charset="0"/>
                <a:cs typeface="Times New Roman" pitchFamily="18" charset="0"/>
              </a:rPr>
              <a:t>displayed in </a:t>
            </a:r>
            <a:r>
              <a:rPr lang="en-US" sz="2400" dirty="0">
                <a:solidFill>
                  <a:schemeClr val="tx2"/>
                </a:solidFill>
                <a:latin typeface="Times New Roman" pitchFamily="18" charset="0"/>
                <a:cs typeface="Times New Roman" pitchFamily="18" charset="0"/>
              </a:rPr>
              <a:t>form of tables or graphs or charts. </a:t>
            </a:r>
            <a:r>
              <a:rPr lang="en-US" sz="2400" dirty="0" smtClean="0">
                <a:solidFill>
                  <a:schemeClr val="tx2"/>
                </a:solidFill>
                <a:latin typeface="Times New Roman" pitchFamily="18" charset="0"/>
                <a:cs typeface="Times New Roman" pitchFamily="18" charset="0"/>
              </a:rPr>
              <a:t>Explanation should be about 200 words.</a:t>
            </a:r>
            <a:endParaRPr lang="en-US" sz="2400" dirty="0">
              <a:solidFill>
                <a:schemeClr val="tx2"/>
              </a:solidFill>
              <a:latin typeface="Times New Roman" pitchFamily="18" charset="0"/>
              <a:cs typeface="Times New Roman" pitchFamily="18" charset="0"/>
            </a:endParaRPr>
          </a:p>
          <a:p>
            <a:pPr algn="just" eaLnBrk="1" hangingPunct="1"/>
            <a:endParaRPr lang="en-US" sz="2400" dirty="0">
              <a:solidFill>
                <a:schemeClr val="tx2"/>
              </a:solidFill>
              <a:latin typeface="Times New Roman" pitchFamily="18" charset="0"/>
              <a:cs typeface="Times New Roman" pitchFamily="18" charset="0"/>
            </a:endParaRPr>
          </a:p>
        </p:txBody>
      </p:sp>
      <p:graphicFrame>
        <p:nvGraphicFramePr>
          <p:cNvPr id="2637" name="Group 589"/>
          <p:cNvGraphicFramePr>
            <a:graphicFrameLocks noGrp="1"/>
          </p:cNvGraphicFramePr>
          <p:nvPr>
            <p:extLst>
              <p:ext uri="{D42A27DB-BD31-4B8C-83A1-F6EECF244321}">
                <p14:modId xmlns:p14="http://schemas.microsoft.com/office/powerpoint/2010/main" val="1353127713"/>
              </p:ext>
            </p:extLst>
          </p:nvPr>
        </p:nvGraphicFramePr>
        <p:xfrm>
          <a:off x="5438436" y="15938879"/>
          <a:ext cx="4296453" cy="1830048"/>
        </p:xfrm>
        <a:graphic>
          <a:graphicData uri="http://schemas.openxmlformats.org/drawingml/2006/table">
            <a:tbl>
              <a:tblPr/>
              <a:tblGrid>
                <a:gridCol w="1471791">
                  <a:extLst>
                    <a:ext uri="{9D8B030D-6E8A-4147-A177-3AD203B41FA5}">
                      <a16:colId xmlns:a16="http://schemas.microsoft.com/office/drawing/2014/main" val="20000"/>
                    </a:ext>
                  </a:extLst>
                </a:gridCol>
                <a:gridCol w="1178001">
                  <a:extLst>
                    <a:ext uri="{9D8B030D-6E8A-4147-A177-3AD203B41FA5}">
                      <a16:colId xmlns:a16="http://schemas.microsoft.com/office/drawing/2014/main" val="20001"/>
                    </a:ext>
                  </a:extLst>
                </a:gridCol>
                <a:gridCol w="1646661">
                  <a:extLst>
                    <a:ext uri="{9D8B030D-6E8A-4147-A177-3AD203B41FA5}">
                      <a16:colId xmlns:a16="http://schemas.microsoft.com/office/drawing/2014/main" val="20002"/>
                    </a:ext>
                  </a:extLst>
                </a:gridCol>
              </a:tblGrid>
              <a:tr h="750182">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rPr>
                        <a:t>SAMPTABLE LE</a:t>
                      </a:r>
                      <a:endParaRPr kumimoji="0" lang="en-US" sz="1400" b="0" i="0" u="none" strike="noStrike" cap="none" normalizeH="0" baseline="0" dirty="0">
                        <a:ln>
                          <a:noFill/>
                        </a:ln>
                        <a:solidFill>
                          <a:srgbClr val="FFFFFF"/>
                        </a:solidFill>
                        <a:effectLst/>
                        <a:latin typeface="Arial" charset="0"/>
                      </a:endParaRPr>
                    </a:p>
                  </a:txBody>
                  <a:tcPr marL="31506" marR="31506" marT="22292" marB="222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BADC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0413">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1998</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1999</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2000</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360413">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2001</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2002</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2003</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35904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2004</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2005</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2"/>
                          </a:solidFill>
                          <a:effectLst/>
                          <a:latin typeface="Arial" charset="0"/>
                        </a:rPr>
                        <a:t>2006</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4125" name="Text Box 545"/>
          <p:cNvSpPr txBox="1">
            <a:spLocks noChangeArrowheads="1"/>
          </p:cNvSpPr>
          <p:nvPr/>
        </p:nvSpPr>
        <p:spPr bwMode="auto">
          <a:xfrm>
            <a:off x="5256213" y="10894158"/>
            <a:ext cx="4654550"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latin typeface="Times New Roman" pitchFamily="18" charset="0"/>
                <a:cs typeface="Times New Roman" pitchFamily="18" charset="0"/>
              </a:rPr>
              <a:t>Results / Findings</a:t>
            </a:r>
          </a:p>
        </p:txBody>
      </p:sp>
      <p:sp>
        <p:nvSpPr>
          <p:cNvPr id="4126" name="Text Box 546"/>
          <p:cNvSpPr txBox="1">
            <a:spLocks noChangeArrowheads="1"/>
          </p:cNvSpPr>
          <p:nvPr/>
        </p:nvSpPr>
        <p:spPr bwMode="auto">
          <a:xfrm>
            <a:off x="10174289" y="3155343"/>
            <a:ext cx="4652962" cy="111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r>
              <a:rPr lang="en-US" sz="2400" dirty="0">
                <a:solidFill>
                  <a:schemeClr val="tx2"/>
                </a:solidFill>
                <a:latin typeface="Times New Roman" pitchFamily="18" charset="0"/>
                <a:cs typeface="Times New Roman" pitchFamily="18" charset="0"/>
              </a:rPr>
              <a:t>Images of charts / tables/ graphs should be clear and readable.</a:t>
            </a:r>
          </a:p>
        </p:txBody>
      </p:sp>
      <p:sp>
        <p:nvSpPr>
          <p:cNvPr id="4129" name="Text Box 563"/>
          <p:cNvSpPr txBox="1">
            <a:spLocks noChangeArrowheads="1"/>
          </p:cNvSpPr>
          <p:nvPr/>
        </p:nvSpPr>
        <p:spPr bwMode="auto">
          <a:xfrm>
            <a:off x="10171113" y="11726804"/>
            <a:ext cx="4656138" cy="4079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References</a:t>
            </a:r>
            <a:endParaRPr lang="en-US" sz="2400" b="1" dirty="0">
              <a:solidFill>
                <a:schemeClr val="bg1"/>
              </a:solidFill>
              <a:latin typeface="Times New Roman" pitchFamily="18" charset="0"/>
              <a:cs typeface="Times New Roman" pitchFamily="18" charset="0"/>
            </a:endParaRPr>
          </a:p>
        </p:txBody>
      </p:sp>
      <p:sp>
        <p:nvSpPr>
          <p:cNvPr id="4131" name="Text Box 565"/>
          <p:cNvSpPr txBox="1">
            <a:spLocks noChangeArrowheads="1"/>
          </p:cNvSpPr>
          <p:nvPr/>
        </p:nvSpPr>
        <p:spPr bwMode="auto">
          <a:xfrm>
            <a:off x="10083800" y="7162940"/>
            <a:ext cx="4687888" cy="3332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a:r>
              <a:rPr lang="en-IN" sz="2400" dirty="0" smtClean="0">
                <a:solidFill>
                  <a:schemeClr val="tx2"/>
                </a:solidFill>
                <a:latin typeface="Times New Roman" pitchFamily="18" charset="0"/>
                <a:cs typeface="Times New Roman" pitchFamily="18" charset="0"/>
              </a:rPr>
              <a:t>Conclusion can </a:t>
            </a:r>
            <a:r>
              <a:rPr lang="en-IN" sz="2400" dirty="0">
                <a:solidFill>
                  <a:schemeClr val="tx2"/>
                </a:solidFill>
                <a:latin typeface="Times New Roman" pitchFamily="18" charset="0"/>
                <a:cs typeface="Times New Roman" pitchFamily="18" charset="0"/>
              </a:rPr>
              <a:t>be added in this section </a:t>
            </a:r>
          </a:p>
          <a:p>
            <a:pPr algn="just"/>
            <a:r>
              <a:rPr lang="en-IN" sz="2400" dirty="0">
                <a:solidFill>
                  <a:schemeClr val="tx2"/>
                </a:solidFill>
                <a:latin typeface="Times New Roman" pitchFamily="18" charset="0"/>
                <a:cs typeface="Times New Roman" pitchFamily="18" charset="0"/>
              </a:rPr>
              <a:t> </a:t>
            </a:r>
          </a:p>
          <a:p>
            <a:pPr algn="just"/>
            <a:r>
              <a:rPr lang="en-IN" sz="2400" dirty="0">
                <a:solidFill>
                  <a:schemeClr val="tx2"/>
                </a:solidFill>
                <a:latin typeface="Times New Roman" pitchFamily="18" charset="0"/>
                <a:cs typeface="Times New Roman" pitchFamily="18" charset="0"/>
              </a:rPr>
              <a:t>Specify how your results are interesting or significant and provide a short but solid justification of your hypothesis. </a:t>
            </a:r>
          </a:p>
          <a:p>
            <a:pPr algn="just"/>
            <a:r>
              <a:rPr lang="en-IN" sz="2400" dirty="0" smtClean="0">
                <a:solidFill>
                  <a:schemeClr val="tx2"/>
                </a:solidFill>
                <a:latin typeface="Times New Roman" pitchFamily="18" charset="0"/>
                <a:cs typeface="Times New Roman" pitchFamily="18" charset="0"/>
              </a:rPr>
              <a:t> </a:t>
            </a:r>
            <a:endParaRPr lang="en-IN" sz="2400" dirty="0">
              <a:solidFill>
                <a:schemeClr val="tx2"/>
              </a:solidFill>
              <a:latin typeface="Times New Roman" pitchFamily="18" charset="0"/>
              <a:cs typeface="Times New Roman" pitchFamily="18" charset="0"/>
            </a:endParaRPr>
          </a:p>
        </p:txBody>
      </p:sp>
      <p:graphicFrame>
        <p:nvGraphicFramePr>
          <p:cNvPr id="4132" name="Chart 11"/>
          <p:cNvGraphicFramePr>
            <a:graphicFrameLocks/>
          </p:cNvGraphicFramePr>
          <p:nvPr>
            <p:extLst>
              <p:ext uri="{D42A27DB-BD31-4B8C-83A1-F6EECF244321}">
                <p14:modId xmlns:p14="http://schemas.microsoft.com/office/powerpoint/2010/main" val="2434915506"/>
              </p:ext>
            </p:extLst>
          </p:nvPr>
        </p:nvGraphicFramePr>
        <p:xfrm>
          <a:off x="5403175" y="18133778"/>
          <a:ext cx="4256087" cy="2553195"/>
        </p:xfrm>
        <a:graphic>
          <a:graphicData uri="http://schemas.openxmlformats.org/presentationml/2006/ole">
            <mc:AlternateContent xmlns:mc="http://schemas.openxmlformats.org/markup-compatibility/2006">
              <mc:Choice xmlns:v="urn:schemas-microsoft-com:vml" Requires="v">
                <p:oleObj spid="_x0000_s4167" r:id="rId4" imgW="5230821" imgH="3389670" progId="Excel.Chart.8">
                  <p:embed/>
                </p:oleObj>
              </mc:Choice>
              <mc:Fallback>
                <p:oleObj r:id="rId4" imgW="5230821" imgH="3389670" progId="Excel.Chart.8">
                  <p:embed/>
                  <p:pic>
                    <p:nvPicPr>
                      <p:cNvPr id="0" name="Char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03175" y="18133778"/>
                        <a:ext cx="4256087" cy="2553195"/>
                      </a:xfrm>
                      <a:prstGeom prst="rect">
                        <a:avLst/>
                      </a:prstGeom>
                      <a:noFill/>
                      <a:ln>
                        <a:noFill/>
                      </a:ln>
                      <a:extLst/>
                    </p:spPr>
                  </p:pic>
                </p:oleObj>
              </mc:Fallback>
            </mc:AlternateContent>
          </a:graphicData>
        </a:graphic>
      </p:graphicFrame>
      <p:pic>
        <p:nvPicPr>
          <p:cNvPr id="4133" name="Picture 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560638"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4" name="AutoShape 106" descr="Image result for Flow chart image"/>
          <p:cNvSpPr>
            <a:spLocks noChangeAspect="1" noChangeArrowheads="1"/>
          </p:cNvSpPr>
          <p:nvPr/>
        </p:nvSpPr>
        <p:spPr bwMode="auto">
          <a:xfrm>
            <a:off x="1270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dirty="0"/>
          </a:p>
        </p:txBody>
      </p:sp>
      <p:sp>
        <p:nvSpPr>
          <p:cNvPr id="4135" name="AutoShape 109" descr="Image result for Flow chart image"/>
          <p:cNvSpPr>
            <a:spLocks noChangeAspect="1" noChangeArrowheads="1"/>
          </p:cNvSpPr>
          <p:nvPr/>
        </p:nvSpPr>
        <p:spPr bwMode="auto">
          <a:xfrm>
            <a:off x="2794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dirty="0"/>
          </a:p>
        </p:txBody>
      </p:sp>
      <p:pic>
        <p:nvPicPr>
          <p:cNvPr id="4136" name="Picture 1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9587" y="3433336"/>
            <a:ext cx="3462338" cy="481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37" name="TextBox 5"/>
          <p:cNvSpPr txBox="1">
            <a:spLocks noChangeArrowheads="1"/>
          </p:cNvSpPr>
          <p:nvPr/>
        </p:nvSpPr>
        <p:spPr bwMode="auto">
          <a:xfrm>
            <a:off x="6371318" y="8471390"/>
            <a:ext cx="29465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1600" dirty="0" smtClean="0">
                <a:solidFill>
                  <a:schemeClr val="tx2"/>
                </a:solidFill>
              </a:rPr>
              <a:t>Fig. 1:  </a:t>
            </a:r>
            <a:r>
              <a:rPr lang="en-US" sz="1600" dirty="0">
                <a:solidFill>
                  <a:schemeClr val="tx2"/>
                </a:solidFill>
              </a:rPr>
              <a:t>Flowchart 1</a:t>
            </a:r>
            <a:endParaRPr lang="en-IN" sz="1600" dirty="0">
              <a:solidFill>
                <a:schemeClr val="tx2"/>
              </a:solidFill>
            </a:endParaRPr>
          </a:p>
        </p:txBody>
      </p:sp>
      <p:sp>
        <p:nvSpPr>
          <p:cNvPr id="4138" name="Rectangle 8"/>
          <p:cNvSpPr>
            <a:spLocks noChangeArrowheads="1"/>
          </p:cNvSpPr>
          <p:nvPr/>
        </p:nvSpPr>
        <p:spPr bwMode="auto">
          <a:xfrm>
            <a:off x="10124281" y="12378419"/>
            <a:ext cx="4600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dirty="0">
                <a:solidFill>
                  <a:schemeClr val="tx2"/>
                </a:solidFill>
                <a:latin typeface="Times New Roman" pitchFamily="18" charset="0"/>
                <a:cs typeface="Times New Roman" pitchFamily="18" charset="0"/>
              </a:rPr>
              <a:t>References are compulsory  and should be in IEEE format</a:t>
            </a:r>
            <a:endParaRPr lang="en-IN" sz="2400" dirty="0">
              <a:solidFill>
                <a:schemeClr val="tx2"/>
              </a:solidFill>
              <a:latin typeface="Times New Roman" pitchFamily="18" charset="0"/>
              <a:cs typeface="Times New Roman" pitchFamily="18" charset="0"/>
            </a:endParaRPr>
          </a:p>
        </p:txBody>
      </p:sp>
      <p:sp>
        <p:nvSpPr>
          <p:cNvPr id="32" name="Rectangle 5"/>
          <p:cNvSpPr>
            <a:spLocks noChangeArrowheads="1"/>
          </p:cNvSpPr>
          <p:nvPr/>
        </p:nvSpPr>
        <p:spPr bwMode="auto">
          <a:xfrm>
            <a:off x="5625363" y="2568285"/>
            <a:ext cx="5801291" cy="530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381" tIns="18687" rIns="37381" bIns="18687">
            <a:spAutoFit/>
          </a:bodyPr>
          <a:lstStyle/>
          <a:p>
            <a:pPr lvl="5" algn="ctr" defTabSz="373063">
              <a:spcBef>
                <a:spcPct val="50000"/>
              </a:spcBef>
              <a:defRPr/>
            </a:pPr>
            <a:r>
              <a:rPr lang="en-US" sz="3200" dirty="0" smtClean="0">
                <a:solidFill>
                  <a:schemeClr val="bg1"/>
                </a:solidFill>
                <a:latin typeface="Arial Black" pitchFamily="34" charset="0"/>
              </a:rPr>
              <a:t> </a:t>
            </a:r>
            <a:r>
              <a:rPr lang="en-US" sz="3200" dirty="0" smtClean="0">
                <a:solidFill>
                  <a:srgbClr val="C00000"/>
                </a:solidFill>
                <a:latin typeface="+mn-lt"/>
              </a:rPr>
              <a:t>  </a:t>
            </a:r>
            <a:endParaRPr lang="en-US" sz="3200" dirty="0">
              <a:solidFill>
                <a:srgbClr val="C00000"/>
              </a:solidFill>
              <a:latin typeface="+mn-lt"/>
            </a:endParaRPr>
          </a:p>
        </p:txBody>
      </p:sp>
      <p:sp>
        <p:nvSpPr>
          <p:cNvPr id="33" name="Rectangle 5"/>
          <p:cNvSpPr>
            <a:spLocks noChangeArrowheads="1"/>
          </p:cNvSpPr>
          <p:nvPr/>
        </p:nvSpPr>
        <p:spPr bwMode="auto">
          <a:xfrm>
            <a:off x="2560638" y="209191"/>
            <a:ext cx="11930742" cy="653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381" tIns="18687" rIns="37381" bIns="18687">
            <a:spAutoFit/>
          </a:bodyPr>
          <a:lstStyle/>
          <a:p>
            <a:pPr lvl="5" defTabSz="373063">
              <a:defRPr/>
            </a:pPr>
            <a:r>
              <a:rPr lang="en-US" sz="4000" b="1" dirty="0">
                <a:solidFill>
                  <a:schemeClr val="bg1"/>
                </a:solidFill>
                <a:latin typeface="Times New Roman" pitchFamily="18" charset="0"/>
                <a:cs typeface="Times New Roman" pitchFamily="18" charset="0"/>
              </a:rPr>
              <a:t> </a:t>
            </a:r>
            <a:r>
              <a:rPr lang="en-US" sz="4000" b="1" dirty="0" smtClean="0">
                <a:solidFill>
                  <a:schemeClr val="bg1"/>
                </a:solidFill>
                <a:latin typeface="Times New Roman" pitchFamily="18" charset="0"/>
                <a:cs typeface="Times New Roman" pitchFamily="18" charset="0"/>
              </a:rPr>
              <a:t>BE EXTC Project Presentation</a:t>
            </a:r>
            <a:endParaRPr lang="en-US" sz="2400" b="1" dirty="0">
              <a:solidFill>
                <a:schemeClr val="bg1"/>
              </a:solidFill>
              <a:latin typeface="Times New Roman" pitchFamily="18" charset="0"/>
              <a:cs typeface="Times New Roman" pitchFamily="18" charset="0"/>
            </a:endParaRPr>
          </a:p>
        </p:txBody>
      </p:sp>
      <p:sp>
        <p:nvSpPr>
          <p:cNvPr id="4141" name="Rectangle 2"/>
          <p:cNvSpPr>
            <a:spLocks noChangeArrowheads="1"/>
          </p:cNvSpPr>
          <p:nvPr/>
        </p:nvSpPr>
        <p:spPr bwMode="auto">
          <a:xfrm>
            <a:off x="330200" y="14931465"/>
            <a:ext cx="46513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IN" sz="2400" dirty="0">
                <a:solidFill>
                  <a:schemeClr val="tx2"/>
                </a:solidFill>
                <a:latin typeface="Times New Roman" pitchFamily="18" charset="0"/>
                <a:cs typeface="Times New Roman" pitchFamily="18" charset="0"/>
              </a:rPr>
              <a:t>About 150 words. Briefly describe the methods/procedures used and how they will help you find out about your hypothesis. Could use flow diagrams to help illustrate your procedures (this will help break up your text and make the poster look more interesting). Ensure you label diagrams if needed.</a:t>
            </a:r>
          </a:p>
        </p:txBody>
      </p:sp>
      <p:sp>
        <p:nvSpPr>
          <p:cNvPr id="4143" name="TextBox 2"/>
          <p:cNvSpPr txBox="1">
            <a:spLocks noChangeArrowheads="1"/>
          </p:cNvSpPr>
          <p:nvPr/>
        </p:nvSpPr>
        <p:spPr bwMode="auto">
          <a:xfrm>
            <a:off x="10171113" y="13437268"/>
            <a:ext cx="4600575"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b="1" dirty="0">
                <a:solidFill>
                  <a:schemeClr val="tx2"/>
                </a:solidFill>
                <a:latin typeface="Times New Roman" pitchFamily="18" charset="0"/>
                <a:cs typeface="Times New Roman" pitchFamily="18" charset="0"/>
              </a:rPr>
              <a:t>IEEE standard </a:t>
            </a:r>
            <a:endParaRPr lang="en-US" sz="2400" dirty="0">
              <a:solidFill>
                <a:schemeClr val="tx2"/>
              </a:solidFill>
              <a:latin typeface="Times New Roman" pitchFamily="18" charset="0"/>
              <a:cs typeface="Times New Roman" pitchFamily="18" charset="0"/>
            </a:endParaRPr>
          </a:p>
          <a:p>
            <a:pPr eaLnBrk="1" hangingPunct="1"/>
            <a:r>
              <a:rPr lang="en-US" sz="2400" b="1" dirty="0">
                <a:solidFill>
                  <a:schemeClr val="tx2"/>
                </a:solidFill>
                <a:latin typeface="Times New Roman" pitchFamily="18" charset="0"/>
                <a:cs typeface="Times New Roman" pitchFamily="18" charset="0"/>
              </a:rPr>
              <a:t>Book, </a:t>
            </a:r>
            <a:endParaRPr lang="en-US" sz="2400" dirty="0">
              <a:solidFill>
                <a:schemeClr val="tx2"/>
              </a:solidFill>
              <a:latin typeface="Times New Roman" pitchFamily="18" charset="0"/>
              <a:cs typeface="Times New Roman" pitchFamily="18" charset="0"/>
            </a:endParaRPr>
          </a:p>
          <a:p>
            <a:pPr algn="just" eaLnBrk="1" hangingPunct="1"/>
            <a:r>
              <a:rPr lang="en-US" sz="2400" dirty="0">
                <a:solidFill>
                  <a:schemeClr val="tx2"/>
                </a:solidFill>
                <a:latin typeface="Times New Roman" pitchFamily="18" charset="0"/>
                <a:cs typeface="Times New Roman" pitchFamily="18" charset="0"/>
              </a:rPr>
              <a:t>[1] J. F. Curtis, (Ed.), </a:t>
            </a:r>
            <a:r>
              <a:rPr lang="en-US" sz="2400" i="1" dirty="0">
                <a:solidFill>
                  <a:schemeClr val="tx2"/>
                </a:solidFill>
                <a:latin typeface="Times New Roman" pitchFamily="18" charset="0"/>
                <a:cs typeface="Times New Roman" pitchFamily="18" charset="0"/>
              </a:rPr>
              <a:t>Processes and Disorders of Human </a:t>
            </a:r>
            <a:r>
              <a:rPr lang="en-US" sz="2400" i="1" dirty="0" err="1">
                <a:solidFill>
                  <a:schemeClr val="tx2"/>
                </a:solidFill>
                <a:latin typeface="Times New Roman" pitchFamily="18" charset="0"/>
                <a:cs typeface="Times New Roman" pitchFamily="18" charset="0"/>
              </a:rPr>
              <a:t>Comm-unication</a:t>
            </a:r>
            <a:r>
              <a:rPr lang="en-US" sz="2400" i="1" dirty="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New York: Harper and Row, 1978. </a:t>
            </a:r>
          </a:p>
          <a:p>
            <a:pPr eaLnBrk="1" hangingPunct="1"/>
            <a:r>
              <a:rPr lang="en-US" sz="2400" dirty="0">
                <a:solidFill>
                  <a:schemeClr val="tx2"/>
                </a:solidFill>
                <a:latin typeface="Times New Roman" pitchFamily="18" charset="0"/>
                <a:cs typeface="Times New Roman" pitchFamily="18" charset="0"/>
              </a:rPr>
              <a:t> </a:t>
            </a:r>
          </a:p>
          <a:p>
            <a:pPr eaLnBrk="1" hangingPunct="1"/>
            <a:r>
              <a:rPr lang="en-US" sz="2400" b="1" dirty="0">
                <a:solidFill>
                  <a:schemeClr val="tx2"/>
                </a:solidFill>
                <a:latin typeface="Times New Roman" pitchFamily="18" charset="0"/>
                <a:cs typeface="Times New Roman" pitchFamily="18" charset="0"/>
              </a:rPr>
              <a:t>Journal Paper, </a:t>
            </a:r>
            <a:endParaRPr lang="en-US" sz="2400" dirty="0">
              <a:solidFill>
                <a:schemeClr val="tx2"/>
              </a:solidFill>
              <a:latin typeface="Times New Roman" pitchFamily="18" charset="0"/>
              <a:cs typeface="Times New Roman" pitchFamily="18" charset="0"/>
            </a:endParaRPr>
          </a:p>
          <a:p>
            <a:pPr algn="just" eaLnBrk="1" hangingPunct="1"/>
            <a:r>
              <a:rPr lang="en-US" sz="2400" dirty="0">
                <a:solidFill>
                  <a:schemeClr val="tx2"/>
                </a:solidFill>
                <a:latin typeface="Times New Roman" pitchFamily="18" charset="0"/>
                <a:cs typeface="Times New Roman" pitchFamily="18" charset="0"/>
              </a:rPr>
              <a:t>[2] J. </a:t>
            </a:r>
            <a:r>
              <a:rPr lang="en-US" sz="2400" dirty="0" err="1">
                <a:solidFill>
                  <a:schemeClr val="tx2"/>
                </a:solidFill>
                <a:latin typeface="Times New Roman" pitchFamily="18" charset="0"/>
                <a:cs typeface="Times New Roman" pitchFamily="18" charset="0"/>
              </a:rPr>
              <a:t>Schroeterand</a:t>
            </a:r>
            <a:r>
              <a:rPr lang="en-US" sz="2400" dirty="0">
                <a:solidFill>
                  <a:schemeClr val="tx2"/>
                </a:solidFill>
                <a:latin typeface="Times New Roman" pitchFamily="18" charset="0"/>
                <a:cs typeface="Times New Roman" pitchFamily="18" charset="0"/>
              </a:rPr>
              <a:t> M. M. </a:t>
            </a:r>
            <a:r>
              <a:rPr lang="en-US" sz="2400" dirty="0" err="1">
                <a:solidFill>
                  <a:schemeClr val="tx2"/>
                </a:solidFill>
                <a:latin typeface="Times New Roman" pitchFamily="18" charset="0"/>
                <a:cs typeface="Times New Roman" pitchFamily="18" charset="0"/>
              </a:rPr>
              <a:t>Sondhi</a:t>
            </a:r>
            <a:r>
              <a:rPr lang="en-US" sz="2400" dirty="0">
                <a:solidFill>
                  <a:schemeClr val="tx2"/>
                </a:solidFill>
                <a:latin typeface="Times New Roman" pitchFamily="18" charset="0"/>
                <a:cs typeface="Times New Roman" pitchFamily="18" charset="0"/>
              </a:rPr>
              <a:t>, “Techniques for estimating vocal-tract shapes from the speech </a:t>
            </a:r>
            <a:r>
              <a:rPr lang="en-US" sz="2400" dirty="0" err="1">
                <a:solidFill>
                  <a:schemeClr val="tx2"/>
                </a:solidFill>
                <a:latin typeface="Times New Roman" pitchFamily="18" charset="0"/>
                <a:cs typeface="Times New Roman" pitchFamily="18" charset="0"/>
              </a:rPr>
              <a:t>signal,”</a:t>
            </a:r>
            <a:r>
              <a:rPr lang="en-US" sz="2400" i="1" dirty="0" err="1">
                <a:solidFill>
                  <a:schemeClr val="tx2"/>
                </a:solidFill>
                <a:latin typeface="Times New Roman" pitchFamily="18" charset="0"/>
                <a:cs typeface="Times New Roman" pitchFamily="18" charset="0"/>
              </a:rPr>
              <a:t>IEEE</a:t>
            </a:r>
            <a:r>
              <a:rPr lang="en-US" sz="2400" i="1" dirty="0">
                <a:solidFill>
                  <a:schemeClr val="tx2"/>
                </a:solidFill>
                <a:latin typeface="Times New Roman" pitchFamily="18" charset="0"/>
                <a:cs typeface="Times New Roman" pitchFamily="18" charset="0"/>
              </a:rPr>
              <a:t> Trans. Speech Audio Process.</a:t>
            </a:r>
            <a:r>
              <a:rPr lang="en-US" sz="2400" dirty="0">
                <a:solidFill>
                  <a:schemeClr val="tx2"/>
                </a:solidFill>
                <a:latin typeface="Times New Roman" pitchFamily="18" charset="0"/>
                <a:cs typeface="Times New Roman" pitchFamily="18" charset="0"/>
              </a:rPr>
              <a:t>, vol. 2, no. 1, pp. 133–150, 1994. </a:t>
            </a:r>
          </a:p>
          <a:p>
            <a:pPr eaLnBrk="1" hangingPunct="1"/>
            <a:r>
              <a:rPr lang="en-US" sz="2400" dirty="0">
                <a:solidFill>
                  <a:schemeClr val="tx2"/>
                </a:solidFill>
                <a:latin typeface="Times New Roman" pitchFamily="18" charset="0"/>
                <a:cs typeface="Times New Roman" pitchFamily="18" charset="0"/>
              </a:rPr>
              <a:t> </a:t>
            </a:r>
          </a:p>
          <a:p>
            <a:pPr eaLnBrk="1" hangingPunct="1"/>
            <a:r>
              <a:rPr lang="en-US" sz="2400" b="1" dirty="0">
                <a:solidFill>
                  <a:schemeClr val="tx2"/>
                </a:solidFill>
                <a:latin typeface="Times New Roman" pitchFamily="18" charset="0"/>
                <a:cs typeface="Times New Roman" pitchFamily="18" charset="0"/>
              </a:rPr>
              <a:t>Proceeding paper, </a:t>
            </a:r>
            <a:endParaRPr lang="en-US" sz="2400" dirty="0">
              <a:solidFill>
                <a:schemeClr val="tx2"/>
              </a:solidFill>
              <a:latin typeface="Times New Roman" pitchFamily="18" charset="0"/>
              <a:cs typeface="Times New Roman" pitchFamily="18" charset="0"/>
            </a:endParaRPr>
          </a:p>
          <a:p>
            <a:pPr algn="just" eaLnBrk="1" hangingPunct="1"/>
            <a:r>
              <a:rPr lang="en-US" sz="2400" b="1" dirty="0">
                <a:solidFill>
                  <a:schemeClr val="tx2"/>
                </a:solidFill>
                <a:latin typeface="Times New Roman" pitchFamily="18" charset="0"/>
                <a:cs typeface="Times New Roman" pitchFamily="18" charset="0"/>
              </a:rPr>
              <a:t>[3] </a:t>
            </a:r>
            <a:r>
              <a:rPr lang="en-US" sz="2400" dirty="0">
                <a:solidFill>
                  <a:schemeClr val="tx2"/>
                </a:solidFill>
                <a:latin typeface="Times New Roman" pitchFamily="18" charset="0"/>
                <a:cs typeface="Times New Roman" pitchFamily="18" charset="0"/>
              </a:rPr>
              <a:t>J. M. </a:t>
            </a:r>
            <a:r>
              <a:rPr lang="en-US" sz="2400" dirty="0" err="1">
                <a:solidFill>
                  <a:schemeClr val="tx2"/>
                </a:solidFill>
                <a:latin typeface="Times New Roman" pitchFamily="18" charset="0"/>
                <a:cs typeface="Times New Roman" pitchFamily="18" charset="0"/>
              </a:rPr>
              <a:t>Pardo</a:t>
            </a:r>
            <a:r>
              <a:rPr lang="en-US" sz="2400" dirty="0">
                <a:solidFill>
                  <a:schemeClr val="tx2"/>
                </a:solidFill>
                <a:latin typeface="Times New Roman" pitchFamily="18" charset="0"/>
                <a:cs typeface="Times New Roman" pitchFamily="18" charset="0"/>
              </a:rPr>
              <a:t>, “Vocal tract shape analysis for children,” in </a:t>
            </a:r>
            <a:r>
              <a:rPr lang="en-US" sz="2400" i="1" dirty="0">
                <a:solidFill>
                  <a:schemeClr val="tx2"/>
                </a:solidFill>
                <a:latin typeface="Times New Roman" pitchFamily="18" charset="0"/>
                <a:cs typeface="Times New Roman" pitchFamily="18" charset="0"/>
              </a:rPr>
              <a:t>Proc. IEEE Int. Conf. </a:t>
            </a:r>
            <a:r>
              <a:rPr lang="en-US" sz="2400" i="1" dirty="0" err="1">
                <a:solidFill>
                  <a:schemeClr val="tx2"/>
                </a:solidFill>
                <a:latin typeface="Times New Roman" pitchFamily="18" charset="0"/>
                <a:cs typeface="Times New Roman" pitchFamily="18" charset="0"/>
              </a:rPr>
              <a:t>Acoust</a:t>
            </a:r>
            <a:r>
              <a:rPr lang="en-US" sz="2400" i="1" dirty="0">
                <a:solidFill>
                  <a:schemeClr val="tx2"/>
                </a:solidFill>
                <a:latin typeface="Times New Roman" pitchFamily="18" charset="0"/>
                <a:cs typeface="Times New Roman" pitchFamily="18" charset="0"/>
              </a:rPr>
              <a:t>., Speech, Signal Process.</a:t>
            </a:r>
            <a:r>
              <a:rPr lang="en-US" sz="2400" dirty="0">
                <a:solidFill>
                  <a:schemeClr val="tx2"/>
                </a:solidFill>
                <a:latin typeface="Times New Roman" pitchFamily="18" charset="0"/>
                <a:cs typeface="Times New Roman" pitchFamily="18" charset="0"/>
              </a:rPr>
              <a:t>, 1982, pp. 763–766. </a:t>
            </a:r>
          </a:p>
        </p:txBody>
      </p:sp>
      <p:sp>
        <p:nvSpPr>
          <p:cNvPr id="29" name="Text Box 473"/>
          <p:cNvSpPr txBox="1">
            <a:spLocks noChangeArrowheads="1"/>
          </p:cNvSpPr>
          <p:nvPr/>
        </p:nvSpPr>
        <p:spPr bwMode="auto">
          <a:xfrm>
            <a:off x="358024" y="14472274"/>
            <a:ext cx="4656137" cy="4079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smtClean="0">
                <a:solidFill>
                  <a:schemeClr val="bg1"/>
                </a:solidFill>
                <a:latin typeface="Times New Roman" pitchFamily="18" charset="0"/>
                <a:cs typeface="Times New Roman" pitchFamily="18" charset="0"/>
              </a:rPr>
              <a:t>Methodology </a:t>
            </a:r>
            <a:r>
              <a:rPr lang="en-US" sz="2400" b="1" dirty="0">
                <a:solidFill>
                  <a:schemeClr val="bg1"/>
                </a:solidFill>
                <a:latin typeface="Times New Roman" pitchFamily="18" charset="0"/>
                <a:cs typeface="Times New Roman" pitchFamily="18" charset="0"/>
              </a:rPr>
              <a:t>/ Procedures</a:t>
            </a:r>
          </a:p>
        </p:txBody>
      </p:sp>
      <p:pic>
        <p:nvPicPr>
          <p:cNvPr id="30" name="Picture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607918" y="-32085"/>
            <a:ext cx="2514607" cy="263241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ResearchPosters Default">
      <a:dk1>
        <a:srgbClr val="1BADCF"/>
      </a:dk1>
      <a:lt1>
        <a:srgbClr val="FFFFFF"/>
      </a:lt1>
      <a:dk2>
        <a:srgbClr val="000000"/>
      </a:dk2>
      <a:lt2>
        <a:srgbClr val="F4F1E9"/>
      </a:lt2>
      <a:accent1>
        <a:srgbClr val="D7D7D7"/>
      </a:accent1>
      <a:accent2>
        <a:srgbClr val="0D5667"/>
      </a:accent2>
      <a:accent3>
        <a:srgbClr val="14819B"/>
      </a:accent3>
      <a:accent4>
        <a:srgbClr val="000000"/>
      </a:accent4>
      <a:accent5>
        <a:srgbClr val="CEF0F8"/>
      </a:accent5>
      <a:accent6>
        <a:srgbClr val="BF9000"/>
      </a:accent6>
      <a:hlink>
        <a:srgbClr val="6CD3EB"/>
      </a:hlink>
      <a:folHlink>
        <a:srgbClr val="FFC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9482</TotalTime>
  <Words>399</Words>
  <Application>Microsoft Office PowerPoint</Application>
  <PresentationFormat>Custom</PresentationFormat>
  <Paragraphs>48</Paragraphs>
  <Slides>1</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1" baseType="lpstr">
      <vt:lpstr>ＭＳ Ｐゴシック</vt:lpstr>
      <vt:lpstr>ＭＳ Ｐゴシック</vt:lpstr>
      <vt:lpstr>Arial</vt:lpstr>
      <vt:lpstr>Arial Black</vt:lpstr>
      <vt:lpstr>Arial Narrow</vt:lpstr>
      <vt:lpstr>Times New Roman</vt:lpstr>
      <vt:lpstr>Custom Design</vt:lpstr>
      <vt:lpstr>1_Custom Design</vt:lpstr>
      <vt:lpstr>2_Custom Design</vt:lpstr>
      <vt:lpstr>Microsoft Excel Chart</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 Portrait Poster Template</dc:title>
  <dc:subject>Free PowerPoint poster templates</dc:subject>
  <dc:creator>Copywrite Digital - Tralee - 066 7128671</dc:creator>
  <cp:keywords>poster presentation, poster design, poster template</cp:keywords>
  <cp:lastModifiedBy>Windows User</cp:lastModifiedBy>
  <cp:revision>262</cp:revision>
  <cp:lastPrinted>2009-11-10T08:04:03Z</cp:lastPrinted>
  <dcterms:created xsi:type="dcterms:W3CDTF">2009-11-10T07:29:27Z</dcterms:created>
  <dcterms:modified xsi:type="dcterms:W3CDTF">2024-03-20T03:47:03Z</dcterms:modified>
  <cp:category>Powerpoint poster templates</cp:category>
</cp:coreProperties>
</file>